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06" r:id="rId2"/>
    <p:sldId id="307" r:id="rId3"/>
    <p:sldId id="308" r:id="rId4"/>
    <p:sldId id="315" r:id="rId5"/>
    <p:sldId id="317" r:id="rId6"/>
    <p:sldId id="318" r:id="rId7"/>
    <p:sldId id="320" r:id="rId8"/>
    <p:sldId id="321" r:id="rId9"/>
    <p:sldId id="322" r:id="rId10"/>
    <p:sldId id="325" r:id="rId11"/>
    <p:sldId id="327" r:id="rId12"/>
    <p:sldId id="329" r:id="rId13"/>
    <p:sldId id="328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26" r:id="rId35"/>
    <p:sldId id="354" r:id="rId36"/>
    <p:sldId id="355" r:id="rId37"/>
    <p:sldId id="351" r:id="rId38"/>
    <p:sldId id="353" r:id="rId39"/>
    <p:sldId id="352" r:id="rId40"/>
    <p:sldId id="273" r:id="rId4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252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rchsoft.com/blog/ai-agent-playbook/" TargetMode="External"/><Relationship Id="rId2" Type="http://schemas.openxmlformats.org/officeDocument/2006/relationships/hyperlink" Target="https://github.com/ArturoNereu/AI-Study-Group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7799-86D9-D871-4E7D-CAD0DF7E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Use Cases of AI">
            <a:extLst>
              <a:ext uri="{FF2B5EF4-FFF2-40B4-BE49-F238E27FC236}">
                <a16:creationId xmlns:a16="http://schemas.microsoft.com/office/drawing/2014/main" id="{8C723B12-17A8-21B2-272A-0A0B70C11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713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82CF-8511-31BD-0199-5117D11FB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I Agents vs Agentic AI">
            <a:extLst>
              <a:ext uri="{FF2B5EF4-FFF2-40B4-BE49-F238E27FC236}">
                <a16:creationId xmlns:a16="http://schemas.microsoft.com/office/drawing/2014/main" id="{C7D6C21F-9EF6-60FA-3C3E-10B5DE99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0"/>
            <a:ext cx="342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9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73556-C4A8-73BE-3512-8BF67A229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gentic AI Roadmap Step-by-Step - K21 Academy">
            <a:extLst>
              <a:ext uri="{FF2B5EF4-FFF2-40B4-BE49-F238E27FC236}">
                <a16:creationId xmlns:a16="http://schemas.microsoft.com/office/drawing/2014/main" id="{3963DE69-89A7-3C21-5767-7BF24C5B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0"/>
            <a:ext cx="4114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713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43552-A38E-A61E-D8ED-A2F39DB6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12C13F-2CEB-F3C7-14F2-BD95B8F68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20" y="0"/>
            <a:ext cx="63097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2B187-919D-DFDA-DC39-7D3B878A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etrieval-Augmented Generation Architectural Model">
            <a:extLst>
              <a:ext uri="{FF2B5EF4-FFF2-40B4-BE49-F238E27FC236}">
                <a16:creationId xmlns:a16="http://schemas.microsoft.com/office/drawing/2014/main" id="{89877A05-98DA-BD17-DD06-06DD061B6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84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EC142-74F0-E663-EB35-DFBDE5BA3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rticle content">
            <a:extLst>
              <a:ext uri="{FF2B5EF4-FFF2-40B4-BE49-F238E27FC236}">
                <a16:creationId xmlns:a16="http://schemas.microsoft.com/office/drawing/2014/main" id="{1F6F1DA3-BBD8-9E72-285D-78AD1130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666750"/>
            <a:ext cx="58864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18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6C1E-0A69-6A54-36AF-05900B7F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Article content">
            <a:extLst>
              <a:ext uri="{FF2B5EF4-FFF2-40B4-BE49-F238E27FC236}">
                <a16:creationId xmlns:a16="http://schemas.microsoft.com/office/drawing/2014/main" id="{A999A86D-AF9A-F747-525F-8ABA74909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666750"/>
            <a:ext cx="67722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561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618A8-71A4-922E-CDB7-F81598F5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Article content">
            <a:extLst>
              <a:ext uri="{FF2B5EF4-FFF2-40B4-BE49-F238E27FC236}">
                <a16:creationId xmlns:a16="http://schemas.microsoft.com/office/drawing/2014/main" id="{A2638940-1CB0-0CF7-0A8E-BD9F835BB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0"/>
            <a:ext cx="5740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F0458-0459-8D35-D9A6-8B6F62A1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The structure of LLM agents">
            <a:extLst>
              <a:ext uri="{FF2B5EF4-FFF2-40B4-BE49-F238E27FC236}">
                <a16:creationId xmlns:a16="http://schemas.microsoft.com/office/drawing/2014/main" id="{021D95DB-D98A-1949-4A41-741FC35E3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0"/>
            <a:ext cx="79565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53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F2271-530D-1E82-052A-2EBCCD5B5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2C32D7FB-5255-14F7-E010-3CA191163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0"/>
            <a:ext cx="90265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707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19FBA-EDDE-FD99-36AB-30708517A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4CBBC23B-DDB4-F707-62F9-DF8CD3A0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325"/>
            <a:ext cx="9144000" cy="42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0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96D85-C502-BB72-5A5C-6A5E65E12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Future Trends and Developments">
            <a:extLst>
              <a:ext uri="{FF2B5EF4-FFF2-40B4-BE49-F238E27FC236}">
                <a16:creationId xmlns:a16="http://schemas.microsoft.com/office/drawing/2014/main" id="{5E416F98-50A2-D71D-C72A-22FD8BDC9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0"/>
            <a:ext cx="74945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379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FEB05-4BAF-770D-023C-B0B74C6B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F5D2261E-ECE1-4500-7ECC-CADD3E1C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56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F715B-7DD7-4C55-ED5C-BAF1A112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9F580C24-8810-E1CE-C1C1-A615A30A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0"/>
            <a:ext cx="78200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437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EFB87-290F-1A8A-7FE3-743B37783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verything to know about Artificial Intelligence (AI) - Future Skills  Academy">
            <a:extLst>
              <a:ext uri="{FF2B5EF4-FFF2-40B4-BE49-F238E27FC236}">
                <a16:creationId xmlns:a16="http://schemas.microsoft.com/office/drawing/2014/main" id="{FC3F1D6E-CD82-59CB-CE97-1A301B6A3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3" y="0"/>
            <a:ext cx="51466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452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876BE-ADC7-4680-A91D-28530A528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No alternative text description for this image">
            <a:extLst>
              <a:ext uri="{FF2B5EF4-FFF2-40B4-BE49-F238E27FC236}">
                <a16:creationId xmlns:a16="http://schemas.microsoft.com/office/drawing/2014/main" id="{B2860F59-2964-643F-5887-1CFEBF72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0"/>
            <a:ext cx="4114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95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BC4EE-C9C7-7005-26DE-53C831030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3B44DD-985A-4B6B-41B5-195BC521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164"/>
            <a:ext cx="9144000" cy="36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4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B2A53-2EE5-2DA6-D31D-74A6A5E38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36B5A-BAF0-41E1-763D-47243B75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251" y="0"/>
            <a:ext cx="57814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81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899D9-A267-9716-4372-B7E6A2722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6CFCC-1BCA-2287-91FC-B61A4E78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51" y="403932"/>
            <a:ext cx="5638800" cy="790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3E0871-1BD1-3B67-4731-114922DA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659" y="1455420"/>
            <a:ext cx="51530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2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85674-33D6-D46E-2EAE-D6A0F5AA5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F98365-3A72-8C7D-D86A-DF2EEE1E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500062"/>
            <a:ext cx="76295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9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30813-E7BF-4CC0-DA89-7BBD664BF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9BC11-1930-28B0-A178-0BB7B1CD0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352425"/>
            <a:ext cx="76295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4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BE09-FA5D-0B76-0714-C9EE21185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D68837-5885-8FF5-9803-EB94CB7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66687"/>
            <a:ext cx="84867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8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06EB-8A14-1F06-996D-96AF71528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[Image Alt Text for SEO]">
            <a:extLst>
              <a:ext uri="{FF2B5EF4-FFF2-40B4-BE49-F238E27FC236}">
                <a16:creationId xmlns:a16="http://schemas.microsoft.com/office/drawing/2014/main" id="{AB301E92-4BDD-6148-DCDB-4E715A62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0932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875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C52D0-3CFD-9BD6-1035-B705A4612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849D6-6581-D382-FDC2-76292A8EB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60" y="0"/>
            <a:ext cx="7126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89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1FA24-F135-E172-B79A-C3A8FEE95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44899-D346-0C04-9DFC-D7685F0B1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0"/>
            <a:ext cx="33832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38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8C27-782F-C9E9-7864-D2C485DB8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6D4E4A6F-5E69-25F7-AF93-C124F1AE9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362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8E6C3-1398-1660-B38E-830455BD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FAD95E-87E9-23D8-B309-38626324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3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1975-EB7D-DE4C-405D-5C69D4368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74278-4D03-B1AB-D21E-41B75926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12" y="0"/>
            <a:ext cx="4124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07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96ECA-E7CD-C654-824A-178FF8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4F5DD4-3842-A79A-EFF8-0249A6F9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392"/>
            <a:ext cx="9144000" cy="380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55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05678-AFC5-100E-CEBE-3EF5D974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9BE2E-8671-1984-EB4E-FFB4FBCE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7"/>
            <a:ext cx="9144000" cy="5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8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48F4F-9D5B-7BB7-B995-660F7A45F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48C8D-35B7-3B1E-B832-277C9423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5"/>
            <a:ext cx="9144000" cy="51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86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736D7-3C7A-01CA-F6C4-1F5F06890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441A8-D7EF-05B4-E1D2-23AADBE3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7" y="0"/>
            <a:ext cx="85701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94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F4C0A-9859-7C17-062B-1353C16BA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DB983-5B26-CC07-0D3D-80153D0DE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5" y="0"/>
            <a:ext cx="86577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5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5B57-F959-32B8-0944-DBF6F6E8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7570EF3-D2D0-9AD3-45EF-7A9A0AF5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9075"/>
            <a:ext cx="833437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341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EA52D-2A80-8D6A-E109-82BE0922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0ECDB6-0F53-5801-5C6B-428DCB9F0B03}"/>
              </a:ext>
            </a:extLst>
          </p:cNvPr>
          <p:cNvSpPr txBox="1"/>
          <p:nvPr/>
        </p:nvSpPr>
        <p:spPr>
          <a:xfrm>
            <a:off x="1146516" y="721362"/>
            <a:ext cx="61757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https://albanna-tutorials.com/llm_agents.html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https://albanna-tutorials.com/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https://levelup.gitconnected.com/deep-dive-into-building-ai-agents-with-llms-695df4b1e94f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https://github.com/ArturoNereu/AI-Study-Group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https://www.scorchsoft.com/blog/ai-agent-playbook/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43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A042B-2609-D93F-057A-5E34A7F6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994DF16-74B9-2A54-33B7-A039CAC52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0"/>
            <a:ext cx="7937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B213-9374-37EF-A9F0-78DDA1E80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0" name="Picture 12">
            <a:extLst>
              <a:ext uri="{FF2B5EF4-FFF2-40B4-BE49-F238E27FC236}">
                <a16:creationId xmlns:a16="http://schemas.microsoft.com/office/drawing/2014/main" id="{2D5A9F33-9EF8-6069-2B01-C56691C47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657225"/>
            <a:ext cx="83343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14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5EE23-F9AC-572A-BD09-AF7F5B25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86C545-EB4C-8CFA-EF2A-5FD149274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" y="0"/>
            <a:ext cx="91307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6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F84D9-C958-E450-2A90-B0F7219EC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13F17-4C2A-10CF-F9B9-D64473CCF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25"/>
            <a:ext cx="9144000" cy="50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6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D84C7-8B83-737B-0165-0A1AA0227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7EB6EF-1073-5244-08B9-BB85E043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9144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47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47</Words>
  <Application>Microsoft Office PowerPoint</Application>
  <PresentationFormat>On-screen Show (16:9)</PresentationFormat>
  <Paragraphs>10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Sowjanya N</cp:lastModifiedBy>
  <cp:revision>99</cp:revision>
  <dcterms:created xsi:type="dcterms:W3CDTF">2025-07-30T10:35:59Z</dcterms:created>
  <dcterms:modified xsi:type="dcterms:W3CDTF">2025-11-02T07:16:14Z</dcterms:modified>
</cp:coreProperties>
</file>